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>
        <p:scale>
          <a:sx n="59" d="100"/>
          <a:sy n="59" d="100"/>
        </p:scale>
        <p:origin x="84" y="2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430C91-8F17-1DE0-ADE6-C94700BE98F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A1917B5-9FE2-8DA5-6A78-59C37E0294B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FFFD68A-9BD9-2361-115D-95B7F8BD96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6F016-DC19-484C-B599-571AA4FF2E3C}" type="datetimeFigureOut">
              <a:rPr lang="en-GB" smtClean="0"/>
              <a:t>25/03/2025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2EC5770-C486-65E5-27FD-81934B0E7E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3C3C5C-80E7-0627-5685-C91A1C240B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FC9E15-A5DB-47A1-9FF1-40C669E88D6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417526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A420F7-E026-C3EF-AE39-1B87967DF3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0C2194B-EE27-F333-A26C-B7AFDB587AD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37346C0-E2D9-A4A2-2E0D-2EBB2A2FB5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6F016-DC19-484C-B599-571AA4FF2E3C}" type="datetimeFigureOut">
              <a:rPr lang="en-GB" smtClean="0"/>
              <a:t>25/03/2025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B3C3862-960E-D005-F9DC-EDE6AA2EF8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5496638-64E8-16D2-E858-D7043FFF07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FC9E15-A5DB-47A1-9FF1-40C669E88D6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901641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4CE6D0A-5122-E9DA-436B-B89139C42FE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499D590-00E6-4986-2505-1B7875EB3F5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1184A0-B813-0911-C81A-F9F5D63F11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6F016-DC19-484C-B599-571AA4FF2E3C}" type="datetimeFigureOut">
              <a:rPr lang="en-GB" smtClean="0"/>
              <a:t>25/03/2025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6C0DD4-A4BD-4C43-5855-81D7318D7B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8510FCB-27DD-D9E3-0174-BC3A4C4F31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FC9E15-A5DB-47A1-9FF1-40C669E88D6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338667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D79CA1-450E-A1F8-C1CA-89865FDA34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CF8001-6447-59B8-9E8D-5748D5AD4A8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313EDE-1997-E96A-1C7B-9D00C14C2F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6F016-DC19-484C-B599-571AA4FF2E3C}" type="datetimeFigureOut">
              <a:rPr lang="en-GB" smtClean="0"/>
              <a:t>25/03/2025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1466F29-BB01-E2CD-1246-D9B48BB656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1F65358-6C91-F00D-0C70-5E15703452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FC9E15-A5DB-47A1-9FF1-40C669E88D6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581674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C23BA7-25C1-6397-6472-5759B42E34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B9B0134-1EED-73D1-8929-2C3EC9C9D88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286BE3A-9261-DDED-446D-FAF75EE94F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6F016-DC19-484C-B599-571AA4FF2E3C}" type="datetimeFigureOut">
              <a:rPr lang="en-GB" smtClean="0"/>
              <a:t>25/03/2025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FA0E7A-D17F-F2C1-B1AE-3142945A91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FD616F6-DD39-E24E-C51E-044AC854B0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FC9E15-A5DB-47A1-9FF1-40C669E88D6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393224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984918-6FFE-9FB1-CF34-26B977FCA6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0E9D09-478E-CF04-EB22-89C204F32DC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7D99DC3-97AD-9D24-4E55-FEE669DE4A9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AE8A5E0-2FFB-4F16-0212-3A05F8D39C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6F016-DC19-484C-B599-571AA4FF2E3C}" type="datetimeFigureOut">
              <a:rPr lang="en-GB" smtClean="0"/>
              <a:t>25/03/2025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B1B602D-7380-CFA1-35B0-D5E9318AE2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0363D25-7A13-5E1B-9B90-204542F437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FC9E15-A5DB-47A1-9FF1-40C669E88D6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107120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47ACC7-9866-867B-419F-FE6AB22AB2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90D8265-B4DE-7118-8A39-D798F320E1B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9DC8B0A-DCC0-F3ED-4B23-6F2546953BC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8BB35A9-B55D-1B5A-0F81-95C8C1795E8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AA7E095-7BE4-302E-F042-053D04BA2AB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895C898-916C-75FD-FC10-2DA8F4B0AC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6F016-DC19-484C-B599-571AA4FF2E3C}" type="datetimeFigureOut">
              <a:rPr lang="en-GB" smtClean="0"/>
              <a:t>25/03/2025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7B79AD8-70BD-484A-FEBA-E20242A674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55992AD-422B-9A55-952E-CE3FBC6CF1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FC9E15-A5DB-47A1-9FF1-40C669E88D6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874076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9F15DD-E8B8-50F2-06AA-B2EDA55D42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0668A98-2FE9-35AE-4A01-90506834EA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6F016-DC19-484C-B599-571AA4FF2E3C}" type="datetimeFigureOut">
              <a:rPr lang="en-GB" smtClean="0"/>
              <a:t>25/03/2025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EA45C02-FEAE-E8FB-BD9F-AD1BF69FB3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B93902F-94E1-E06F-B718-60139F1662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FC9E15-A5DB-47A1-9FF1-40C669E88D6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711654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24E6970-C5D2-E9B5-9D61-47279C2004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6F016-DC19-484C-B599-571AA4FF2E3C}" type="datetimeFigureOut">
              <a:rPr lang="en-GB" smtClean="0"/>
              <a:t>25/03/2025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C114C0A-AF4D-7070-CC48-63C8F54536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BBA2BED-75BC-9B67-2BC1-B474F209BC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FC9E15-A5DB-47A1-9FF1-40C669E88D6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157851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9E4594-F2EC-4967-43F6-179B9010B6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8C6A31-FB60-2432-84DE-9971F4B4A6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78E086D-9450-36B7-276C-CB6CF2345CD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B7B3182-9DE7-A58C-D57F-C8E2CDFF88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6F016-DC19-484C-B599-571AA4FF2E3C}" type="datetimeFigureOut">
              <a:rPr lang="en-GB" smtClean="0"/>
              <a:t>25/03/2025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E7D8BF3-7620-B160-2DF5-E5703C1132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F5B2D71-D366-9B31-F52D-F411E2BFE8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FC9E15-A5DB-47A1-9FF1-40C669E88D6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551018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3BF5C4-B396-2E2A-07C1-0C9EE721E9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07581BD-C252-92C5-E008-3E8059CF554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1DB7F98-E8BE-4F68-CAB2-CA423927432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3861BF3-016A-E260-A948-17771BD1D9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6F016-DC19-484C-B599-571AA4FF2E3C}" type="datetimeFigureOut">
              <a:rPr lang="en-GB" smtClean="0"/>
              <a:t>25/03/2025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EF1F62D-9E5A-2310-5FAD-765C36764B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F5AE40C-D484-8691-62B1-D6BBD417E2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FC9E15-A5DB-47A1-9FF1-40C669E88D6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783281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D8DB9AB-6C5A-A859-FEC2-4E27197B39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8BD76BA-1919-FF7A-8AF1-16AF44931B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553F133-BFCC-B6FE-3104-58E0ECBC3A7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B66F016-DC19-484C-B599-571AA4FF2E3C}" type="datetimeFigureOut">
              <a:rPr lang="en-GB" smtClean="0"/>
              <a:t>25/03/2025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659DB29-EE74-0E1C-BA26-A869CB28ADA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C429AC9-9467-42F9-6945-F790A76FD49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3FC9E15-A5DB-47A1-9FF1-40C669E88D6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235681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2D2536-2A6A-A353-C60A-B9130C2CFB8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B3DA1C-A53E-8862-E544-7CDA7322E6E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B721153-01BC-DE9C-FD67-5E52AF0D5C3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65235" y="0"/>
            <a:ext cx="9661529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93690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62482DB0-EC1B-E14D-7B05-3C1DE0535E3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48257" y="0"/>
            <a:ext cx="9695486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83640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Widescreen</PresentationFormat>
  <Paragraphs>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Aptos</vt:lpstr>
      <vt:lpstr>Aptos Display</vt:lpstr>
      <vt:lpstr>Arial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Isobel Duce</dc:creator>
  <cp:lastModifiedBy>Isobel Duce</cp:lastModifiedBy>
  <cp:revision>1</cp:revision>
  <dcterms:created xsi:type="dcterms:W3CDTF">2025-03-25T14:26:35Z</dcterms:created>
  <dcterms:modified xsi:type="dcterms:W3CDTF">2025-03-25T14:27:38Z</dcterms:modified>
</cp:coreProperties>
</file>